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394" r:id="rId3"/>
    <p:sldId id="466" r:id="rId4"/>
    <p:sldId id="500" r:id="rId5"/>
    <p:sldId id="529" r:id="rId6"/>
    <p:sldId id="467" r:id="rId7"/>
    <p:sldId id="525" r:id="rId8"/>
    <p:sldId id="526" r:id="rId9"/>
    <p:sldId id="470" r:id="rId10"/>
    <p:sldId id="530" r:id="rId11"/>
    <p:sldId id="531" r:id="rId12"/>
    <p:sldId id="527" r:id="rId13"/>
    <p:sldId id="475" r:id="rId14"/>
    <p:sldId id="476" r:id="rId15"/>
    <p:sldId id="507" r:id="rId16"/>
    <p:sldId id="496" r:id="rId17"/>
    <p:sldId id="499" r:id="rId18"/>
    <p:sldId id="487" r:id="rId19"/>
    <p:sldId id="488" r:id="rId20"/>
    <p:sldId id="528" r:id="rId21"/>
    <p:sldId id="490" r:id="rId22"/>
    <p:sldId id="492" r:id="rId23"/>
    <p:sldId id="532" r:id="rId24"/>
    <p:sldId id="352" r:id="rId25"/>
    <p:sldId id="51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74" d="100"/>
          <a:sy n="74" d="100"/>
        </p:scale>
        <p:origin x="58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89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2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1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JSCoreJanuary/" TargetMode="External"/><Relationship Id="rId3" Type="http://schemas.openxmlformats.org/officeDocument/2006/relationships/hyperlink" Target="https://softuni.bg/courses/javascript-advanced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image" Target="../media/image62.jpeg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3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softwaregroup-bg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jpe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s://www.liebherr.com/en/deu/start/start-page.html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telenor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s://netpeak.net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21949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3124242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Martin Indzhov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UltraPlay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Blockchain and Extreme Sports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SoftUni</a:t>
            </a:r>
            <a:endParaRPr lang="ru-RU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E447F-5328-4FDC-AC27-667402AF3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046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862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12-Feb-2018 – 18-Mar-2018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javascript-advanced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softuni.bg/forum/categories/19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fb.com/groups/JSCoreJanuary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Advanced – Course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6371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1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790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Advanced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Advanced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Extends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  <a:r>
              <a:rPr lang="en-US" dirty="0"/>
              <a:t> course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Covers DOM, advanced functions, IIFE, object composition, unit testing, classes and inheritance, modules, transpilers, exceptions, generators, iterators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JS technologies (AJAX, AngularJS, </a:t>
            </a:r>
            <a:r>
              <a:rPr lang="en-US" noProof="1"/>
              <a:t>ReactJS</a:t>
            </a:r>
            <a:r>
              <a:rPr lang="en-US" dirty="0"/>
              <a:t>, promises)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47338" y="1957855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advanced icon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45" y="4800600"/>
            <a:ext cx="1517479" cy="15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and BOM, Manipulating the DOM Tree</a:t>
            </a:r>
          </a:p>
          <a:p>
            <a:pPr>
              <a:lnSpc>
                <a:spcPct val="120000"/>
              </a:lnSpc>
            </a:pPr>
            <a:r>
              <a:rPr lang="en-US" dirty="0"/>
              <a:t>jQuery: Simplified DOM and Events</a:t>
            </a:r>
          </a:p>
          <a:p>
            <a:pPr>
              <a:lnSpc>
                <a:spcPct val="120000"/>
              </a:lnSpc>
            </a:pPr>
            <a:r>
              <a:rPr lang="en-US" dirty="0"/>
              <a:t>Advanced Functions: IIFE, this, call, apply, bind</a:t>
            </a:r>
          </a:p>
          <a:p>
            <a:pPr>
              <a:lnSpc>
                <a:spcPct val="120000"/>
              </a:lnSpc>
            </a:pPr>
            <a:r>
              <a:rPr lang="en-US" dirty="0"/>
              <a:t>Object Composition and Revealing Modules</a:t>
            </a:r>
          </a:p>
          <a:p>
            <a:pPr>
              <a:lnSpc>
                <a:spcPct val="120000"/>
              </a:lnSpc>
            </a:pPr>
            <a:r>
              <a:rPr lang="en-US" dirty="0"/>
              <a:t>Unit Testing with Mocha and </a:t>
            </a:r>
            <a:r>
              <a:rPr lang="en-US" noProof="1"/>
              <a:t>Sinon</a:t>
            </a:r>
          </a:p>
          <a:p>
            <a:pPr>
              <a:lnSpc>
                <a:spcPct val="120000"/>
              </a:lnSpc>
            </a:pPr>
            <a:r>
              <a:rPr lang="en-US" dirty="0"/>
              <a:t>Classes and Members</a:t>
            </a:r>
          </a:p>
          <a:p>
            <a:pPr>
              <a:lnSpc>
                <a:spcPct val="120000"/>
              </a:lnSpc>
            </a:pPr>
            <a:r>
              <a:rPr lang="en-US" dirty="0"/>
              <a:t>Class Inheritance and Prototype Chain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Babel </a:t>
            </a:r>
            <a:r>
              <a:rPr lang="en-US" noProof="1"/>
              <a:t>Transpiler</a:t>
            </a:r>
            <a:r>
              <a:rPr lang="en-US" dirty="0"/>
              <a:t>, </a:t>
            </a:r>
            <a:r>
              <a:rPr lang="en-US" noProof="1"/>
              <a:t>CommonJS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51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352953" y="417294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A4Everyone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326" y="1468066"/>
            <a:ext cx="2800610" cy="26464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7929395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</TotalTime>
  <Words>687</Words>
  <Application>Microsoft Office PowerPoint</Application>
  <PresentationFormat>Custom</PresentationFormat>
  <Paragraphs>151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JavaScript Advanced</vt:lpstr>
      <vt:lpstr>Table of Contents</vt:lpstr>
      <vt:lpstr>Have a Question?</vt:lpstr>
      <vt:lpstr>SoftUni Diamond Partners</vt:lpstr>
      <vt:lpstr>JavaScript Advanced</vt:lpstr>
      <vt:lpstr>Course Objectives</vt:lpstr>
      <vt:lpstr>Course Topics</vt:lpstr>
      <vt:lpstr>The Trainers Team</vt:lpstr>
      <vt:lpstr>Trainers Team</vt:lpstr>
      <vt:lpstr>Trainers Team (2)</vt:lpstr>
      <vt:lpstr>JavaScript Advanced</vt:lpstr>
      <vt:lpstr>Training Duration and Schedule</vt:lpstr>
      <vt:lpstr>Why English?</vt:lpstr>
      <vt:lpstr>Your RFID Chip</vt:lpstr>
      <vt:lpstr>JavaScript Advanced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Advanced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81</cp:revision>
  <dcterms:created xsi:type="dcterms:W3CDTF">2014-01-02T17:00:34Z</dcterms:created>
  <dcterms:modified xsi:type="dcterms:W3CDTF">2018-02-12T10:54:59Z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